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9" r:id="rId4"/>
    <p:sldId id="290" r:id="rId5"/>
    <p:sldId id="291" r:id="rId6"/>
    <p:sldId id="292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56" d="100"/>
          <a:sy n="56" d="100"/>
        </p:scale>
        <p:origin x="7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9C26-1302-4830-BB08-24A1B11B4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257B0-3C62-4713-AF17-0A531BD4E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1269A-FC2A-4122-89CF-C4BB08962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AF5A0-364B-45FA-85CC-DD765BE7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D5F9A-951A-4D05-B301-9E1F4E40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9A2F-9E0D-4683-9747-C5EB482A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C8C8D-4AF3-473B-80D2-FCD566065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A9590-45B1-4570-80CA-3665DF04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6A699-1CEB-41BC-8C75-A298B82B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A9F3-F291-4182-B1CA-9C406B56A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240B61-E1B1-45E2-8037-4DECC3F9F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BBFA9-041D-48C1-83E1-711E49762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77BCA-509F-49B0-A325-5F273B7AB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5B716-F4DF-471E-9A23-CB8AFEE90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64A07-2AA5-4C69-A4E4-6FF12DCE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9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20489-6C1A-4459-9C4E-5E5144F2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427D8-702A-4907-9D84-196AE1A28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BA355-1116-4D63-ACCF-96A4507C4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60683-DF9B-4027-9460-EEC6F3D3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6A0F6-E9E5-4EE1-AFAA-9CCCC582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9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087E-B4EE-4048-A733-25D2B05D8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BFFA6-12F1-427E-BFCD-3B4518489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9EB33-01E7-46AC-9FC7-FDF406061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007D9-62DD-4EE3-B9A4-F7BB1B0B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B908F-94CC-4D4F-9F39-37F76E23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92CF-DBC0-42B1-8BE3-A48E7E13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6FAD2-2B0D-4EE5-A6CE-D77861DA8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9246F-CC69-45C3-9A2D-BF5C4BF45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136E3-0CCE-4266-8170-7DE237DC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E3E6E-FDD0-48E8-A994-FB89BC0EB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4F142-31B5-4A8A-9234-16520FF9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4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7F2C1-F84A-4FFC-882D-619F50D7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C99F3-E716-4078-A9F1-EFF5E55B6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9BA29-D5AE-4EFB-95B1-8BC9AA417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745462-069C-456D-BFB5-8F1BF8A5C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A096A-EA6B-442C-BE71-7E0395B63C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7C940-C68A-4E8A-A742-69018C61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3C96F6-09D0-46D1-BBCE-B7706231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32DE-0C94-457D-8A18-AD8F099E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1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AA41-594E-4109-A842-7A79E9B6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1E887-F9C0-4DAC-A1AE-5AA63D2E4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0BD978-E1FB-43FE-A25D-D33F6FD9F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61D95-05F8-4987-8AD4-665B13D7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4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0F870-4337-4FFB-9769-C0ECE787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2AB63-E8A8-4B4E-A27B-CFB7BC7AE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4F7A8-55C0-4830-BA1D-B0F9AF6C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3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FBEA0-BD3C-43BE-867D-18AF4350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EFBCA-2FAF-4185-A90A-4F17233A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F9609-BEB3-4970-9BA3-FB8B673C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69131-82E8-4BEE-999E-6BACB240C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FB656-F2D2-4D3B-98D1-183552B9B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4E856-3746-491E-B64D-8C28814BC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9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FC05-3F08-42EF-B82A-15D7453D3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749F40-2330-48B8-87B7-9BD07B8B1C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DA4FF-7D46-4594-9C81-3DB87C6B4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E075C-8C18-44AD-BA97-553191740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60750-DDE7-409A-8560-A1E4EEE7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5CE7D-56B6-407E-8B0E-4D1D19B3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3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54DC6D-D401-44C7-A3BD-7FAEBA51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41968-C941-43DC-8312-8119F7DD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CE9B-8120-4E10-9C72-43A45D797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62A3B-A5D0-4BEA-B045-FFBDC5D9A5EA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FF581-5A6A-4AE7-8FD0-A4D854EA1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DB8AE-D3AE-47D7-A1E6-3CE7BF6261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E93CE-AEC3-41C3-B8B5-8008C174A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6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" TargetMode="External"/><Relationship Id="rId2" Type="http://schemas.openxmlformats.org/officeDocument/2006/relationships/hyperlink" Target="http://cran.r-project.org/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6CC0-3DB4-4BE8-B9D3-824C0C71F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4047"/>
            <a:ext cx="9144000" cy="162128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Introduction to R language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Data Types and Basic Operation</a:t>
            </a:r>
          </a:p>
        </p:txBody>
      </p:sp>
    </p:spTree>
    <p:extLst>
      <p:ext uri="{BB962C8B-B14F-4D97-AF65-F5344CB8AC3E}">
        <p14:creationId xmlns:p14="http://schemas.microsoft.com/office/powerpoint/2010/main" val="369328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95106-26CA-479C-AF9E-8082F7720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7" t="21771" r="34775" b="25439"/>
          <a:stretch/>
        </p:blipFill>
        <p:spPr>
          <a:xfrm>
            <a:off x="1318665" y="937957"/>
            <a:ext cx="9149736" cy="53463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3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C66B6-9783-45DC-B55E-85B1F6DBB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9" t="22465" r="34772" b="30197"/>
          <a:stretch/>
        </p:blipFill>
        <p:spPr>
          <a:xfrm>
            <a:off x="757980" y="830055"/>
            <a:ext cx="10409663" cy="545426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46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C7099-0155-4762-BE77-267EE0124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1" t="22228" r="35817" b="44231"/>
          <a:stretch/>
        </p:blipFill>
        <p:spPr>
          <a:xfrm>
            <a:off x="537663" y="1629648"/>
            <a:ext cx="10646845" cy="410165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8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6CE0F-0127-4766-8C31-F31B61006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6" t="21771" r="34773" b="28294"/>
          <a:stretch/>
        </p:blipFill>
        <p:spPr>
          <a:xfrm>
            <a:off x="874392" y="650376"/>
            <a:ext cx="10443216" cy="580276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6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76C6F-CF5E-45C7-99CD-60CA5E5D6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4" t="21771" r="35817" b="39474"/>
          <a:stretch/>
        </p:blipFill>
        <p:spPr>
          <a:xfrm>
            <a:off x="757980" y="1193622"/>
            <a:ext cx="10895575" cy="492187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61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E2F56-56B2-4DF1-97E8-EBC93505F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7" t="21040" r="35817" b="38285"/>
          <a:stretch/>
        </p:blipFill>
        <p:spPr>
          <a:xfrm>
            <a:off x="1035667" y="1231278"/>
            <a:ext cx="10120665" cy="471540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58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1CE0B-63C2-4A3E-9F8D-95EA10B46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6" t="22543" r="34773" b="35906"/>
          <a:stretch/>
        </p:blipFill>
        <p:spPr>
          <a:xfrm>
            <a:off x="537663" y="1201175"/>
            <a:ext cx="10813282" cy="499953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2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BFC38-8302-4474-9F67-A6823B0AE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9" t="22229" r="34773" b="31148"/>
          <a:stretch/>
        </p:blipFill>
        <p:spPr>
          <a:xfrm>
            <a:off x="1121448" y="1179074"/>
            <a:ext cx="9652873" cy="50886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2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E34E7-E63A-4514-A660-BE60FD090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4" t="21990" r="34773" b="42329"/>
          <a:stretch/>
        </p:blipFill>
        <p:spPr>
          <a:xfrm>
            <a:off x="821935" y="998876"/>
            <a:ext cx="10512278" cy="419597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36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4FC97-3CA8-474F-962C-0ADA21F50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4" t="21771" r="34774" b="39712"/>
          <a:stretch/>
        </p:blipFill>
        <p:spPr>
          <a:xfrm>
            <a:off x="921370" y="1088827"/>
            <a:ext cx="9729031" cy="4275489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8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71B064-19D8-4258-9326-EBA6FDFFE6A3}"/>
              </a:ext>
            </a:extLst>
          </p:cNvPr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Install R and RStudio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F1AF4-27BE-4843-A0C9-3DB7DD136600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R is free and powerful statistical software for analyzing and visualizing data.  R and RStudio can be installed on Windows, MAC OSX and Linux platforms. RStudio is an integrated development environment for R that makes using R easier. It includes a console, code editor and tools for plotting.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C7036F-C6AE-432B-A507-14EE4660B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862" y="929355"/>
            <a:ext cx="6019331" cy="49960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6378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84206-A3F5-49D6-9FE8-FC6347BC3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2" t="21771" r="35951" b="32337"/>
          <a:stretch/>
        </p:blipFill>
        <p:spPr>
          <a:xfrm>
            <a:off x="1192695" y="1201175"/>
            <a:ext cx="9424977" cy="491432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2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6D4F6-C64C-47E6-94FC-7EC6F5B7A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9" t="22942" r="35817" b="25201"/>
          <a:stretch/>
        </p:blipFill>
        <p:spPr>
          <a:xfrm>
            <a:off x="1318665" y="1201175"/>
            <a:ext cx="8707154" cy="514406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32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723A1-D157-4DF5-AE59-01511B6AE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2" t="22229" r="34773" b="48037"/>
          <a:stretch/>
        </p:blipFill>
        <p:spPr>
          <a:xfrm>
            <a:off x="979622" y="1201175"/>
            <a:ext cx="9612527" cy="317204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8325B-C433-4EAE-AA69-E96E61A6F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3" t="22228" r="35817" b="33527"/>
          <a:stretch/>
        </p:blipFill>
        <p:spPr>
          <a:xfrm>
            <a:off x="1260603" y="993913"/>
            <a:ext cx="10133032" cy="512158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43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24A74-DBC3-4044-AA60-F40406180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43" t="21771" r="35817" b="39949"/>
          <a:stretch/>
        </p:blipFill>
        <p:spPr>
          <a:xfrm>
            <a:off x="904656" y="1201175"/>
            <a:ext cx="10072200" cy="440449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7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5D726-AE33-4A48-ABE4-83FAD23ED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5" t="21771" r="44329" b="43993"/>
          <a:stretch/>
        </p:blipFill>
        <p:spPr>
          <a:xfrm>
            <a:off x="1524000" y="974291"/>
            <a:ext cx="9750307" cy="472414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31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B63C6-477A-408F-80F4-E82764C55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4" t="22543" r="35951" b="39712"/>
          <a:stretch/>
        </p:blipFill>
        <p:spPr>
          <a:xfrm>
            <a:off x="912759" y="1201175"/>
            <a:ext cx="10366482" cy="457345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47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5FCCB-AB66-4EA3-9F66-7DD148ACC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4" t="21771" r="34774" b="26629"/>
          <a:stretch/>
        </p:blipFill>
        <p:spPr>
          <a:xfrm>
            <a:off x="1760009" y="998876"/>
            <a:ext cx="8455307" cy="497785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74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E621B-34F8-41FA-A409-2F5A98781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4" t="21771" r="34774" b="35430"/>
          <a:stretch/>
        </p:blipFill>
        <p:spPr>
          <a:xfrm>
            <a:off x="1760009" y="1201175"/>
            <a:ext cx="10063981" cy="491432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75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CD34A-E78B-4BB2-AA9A-3EA770234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6" t="22704" r="34773" b="32814"/>
          <a:stretch/>
        </p:blipFill>
        <p:spPr>
          <a:xfrm>
            <a:off x="1318665" y="1026936"/>
            <a:ext cx="9715492" cy="480890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0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75EE1-9E81-4D89-AAFE-9F6EE71D3D56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 R and RStudio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73974-0D5C-4F62-8E6F-1754E5F9F651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 can be downloaded and installed from the Comprehensive R Archive Network (CRAN)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webpage (</a:t>
            </a:r>
            <a:r>
              <a:rPr lang="en-US" sz="2000">
                <a:hlinkClick r:id="rId2"/>
              </a:rPr>
              <a:t>http://cran.r-project.org/</a:t>
            </a:r>
            <a:r>
              <a:rPr lang="en-US" sz="2000"/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After installing R software, install also the Rstudio software available at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http://www.rstudio.com/</a:t>
            </a:r>
            <a:r>
              <a:rPr lang="en-US" sz="2000" u="sng"/>
              <a:t>Products/RStudio/.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Launch Rstudio and start use R inside R studio.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5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433C1-3344-4C1A-B100-4099FBAF3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4" t="22543" r="34774" b="33289"/>
          <a:stretch/>
        </p:blipFill>
        <p:spPr>
          <a:xfrm>
            <a:off x="1448933" y="1201175"/>
            <a:ext cx="9197232" cy="463466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29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92D8D-98CF-4813-B417-CC23A9AEA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0" t="21514" r="53078" b="36858"/>
          <a:stretch/>
        </p:blipFill>
        <p:spPr>
          <a:xfrm>
            <a:off x="1384926" y="1036037"/>
            <a:ext cx="7460974" cy="544029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4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9C26C-72C0-4E7D-8A79-21078F481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2" t="22543" r="56824" b="40188"/>
          <a:stretch/>
        </p:blipFill>
        <p:spPr>
          <a:xfrm>
            <a:off x="1531938" y="1028889"/>
            <a:ext cx="7492792" cy="548569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72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525457-EF36-4F5D-8E63-88D4CAA2A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4" t="21771" r="36485" b="30434"/>
          <a:stretch/>
        </p:blipFill>
        <p:spPr>
          <a:xfrm>
            <a:off x="1391846" y="1150899"/>
            <a:ext cx="8788080" cy="496460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96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5E1BF-0D34-4C31-A998-63F6131AC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2" t="21514" r="35951" b="30674"/>
          <a:stretch/>
        </p:blipFill>
        <p:spPr>
          <a:xfrm>
            <a:off x="1444487" y="1201175"/>
            <a:ext cx="9046268" cy="491432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40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837D3-17CE-488C-9CF4-A8CBF48B7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9" t="22543" r="35817" b="47086"/>
          <a:stretch/>
        </p:blipFill>
        <p:spPr>
          <a:xfrm>
            <a:off x="870923" y="1489660"/>
            <a:ext cx="10450153" cy="361580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3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1987A-9C21-4F98-88CD-EA4F5A8AD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46" t="22466" r="46521" b="47324"/>
          <a:stretch/>
        </p:blipFill>
        <p:spPr>
          <a:xfrm>
            <a:off x="1269302" y="1020417"/>
            <a:ext cx="9681182" cy="4359966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2A634-8868-4565-AC32-4C03FB0DD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0" t="21771" r="34773" b="38998"/>
          <a:stretch/>
        </p:blipFill>
        <p:spPr>
          <a:xfrm>
            <a:off x="1318665" y="1173216"/>
            <a:ext cx="10278150" cy="449871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0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A9718-3DDE-4742-9513-BAB68A4E2F6F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 and load required R packages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B7549-B4A3-4EC6-A40D-932DE0553C2F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An R package is a collection of functionalities that extends the capabilities of base R.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For this class, you should install the following packages: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tidyverse</a:t>
            </a:r>
            <a:r>
              <a:rPr lang="en-US" sz="2000"/>
              <a:t> packages, which are a collection of R packages that share the same programing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philosophy. These packages include: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-readr: for importing data into 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-dplyr: for data manipulation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-ggplot2: for data visualization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ggpur</a:t>
            </a:r>
            <a:r>
              <a:rPr lang="en-US" sz="2000"/>
              <a:t> package, which makes it easy, for beginner, to create publication ready plots.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63D93-E253-4DC1-8F4B-85BC813C8694}"/>
              </a:ext>
            </a:extLst>
          </p:cNvPr>
          <p:cNvSpPr txBox="1"/>
          <p:nvPr/>
        </p:nvSpPr>
        <p:spPr>
          <a:xfrm>
            <a:off x="96108" y="4864358"/>
            <a:ext cx="37201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/>
              <a:t>Install: </a:t>
            </a:r>
            <a:endParaRPr lang="en-US" sz="2400" u="sng"/>
          </a:p>
          <a:p>
            <a:pPr>
              <a:spcAft>
                <a:spcPts val="600"/>
              </a:spcAft>
            </a:pPr>
            <a:r>
              <a:rPr lang="en-US" sz="2400" dirty="0" err="1"/>
              <a:t>install.packages</a:t>
            </a:r>
            <a:r>
              <a:rPr lang="en-US" sz="2400" dirty="0"/>
              <a:t>(“</a:t>
            </a:r>
            <a:r>
              <a:rPr lang="en-US" sz="2400" dirty="0" err="1"/>
              <a:t>tidyverse</a:t>
            </a:r>
            <a:r>
              <a:rPr lang="en-US" sz="2400" dirty="0"/>
              <a:t>”)</a:t>
            </a:r>
            <a:endParaRPr lang="en-US" sz="2400"/>
          </a:p>
          <a:p>
            <a:pPr>
              <a:spcAft>
                <a:spcPts val="600"/>
              </a:spcAft>
            </a:pPr>
            <a:r>
              <a:rPr lang="en-US" sz="2400" dirty="0" err="1"/>
              <a:t>install.packages</a:t>
            </a:r>
            <a:r>
              <a:rPr lang="en-US" sz="2400" dirty="0"/>
              <a:t>(“</a:t>
            </a:r>
            <a:r>
              <a:rPr lang="en-US" sz="2400" dirty="0" err="1"/>
              <a:t>ggpubr</a:t>
            </a:r>
            <a:r>
              <a:rPr lang="en-US" sz="2400" dirty="0"/>
              <a:t>”)</a:t>
            </a:r>
            <a:endParaRPr lang="en-US" sz="2400"/>
          </a:p>
          <a:p>
            <a:pPr>
              <a:spcAft>
                <a:spcPts val="600"/>
              </a:spcAft>
            </a:pPr>
            <a:r>
              <a:rPr lang="en-US" sz="2400" dirty="0"/>
              <a:t>library(“ggplot2”)</a:t>
            </a:r>
            <a:endParaRPr lang="en-US" sz="2400"/>
          </a:p>
          <a:p>
            <a:pPr>
              <a:spcAft>
                <a:spcPts val="600"/>
              </a:spcAft>
            </a:pPr>
            <a:r>
              <a:rPr lang="en-US" sz="2400" dirty="0"/>
              <a:t>library(“</a:t>
            </a:r>
            <a:r>
              <a:rPr lang="en-US" sz="2400" dirty="0" err="1"/>
              <a:t>ggpubr</a:t>
            </a:r>
            <a:r>
              <a:rPr lang="en-US" sz="2400" dirty="0"/>
              <a:t>”)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65799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63FB2-4920-44A7-BB30-E329C3F66463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 your data in 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8A949-5F89-4B76-B755-A0AE902BA606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First, save your data into txt or csv formats and import it as follows: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library(“readr”)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#Reads tab delimited files (.txt tab)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my_data&lt;-read_tsv(file.choose())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#Reads comma (,) delimited files (.csv)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my_data &lt;-read_csv(file.choose())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#Reads semicolon (;) separated files (.csv)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my_data&lt;otead_csv2(file.choose())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4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E5FD5A-9992-486E-899F-36EC9478B6C9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data 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4EEB63-4D15-4BB3-A5F8-3E0F97C2F119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data(“iris”) # Loading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Head(iris, n=3) # Print the first n=3 rows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To learn more about iris data sets, type this: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?iris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20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B8DFE-1395-450B-A9BD-5D2C55958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76" t="23180" r="35951" b="19255"/>
          <a:stretch/>
        </p:blipFill>
        <p:spPr>
          <a:xfrm>
            <a:off x="1783529" y="998876"/>
            <a:ext cx="8249012" cy="5454267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FE12CC-24B3-4D50-BE86-87A704E82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1" t="18551" r="34999" b="33140"/>
          <a:stretch/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1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FBA44-A02A-4479-B04E-442791494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6" t="21990" r="46923" b="36382"/>
          <a:stretch/>
        </p:blipFill>
        <p:spPr>
          <a:xfrm>
            <a:off x="1670669" y="1298713"/>
            <a:ext cx="7899531" cy="4816788"/>
          </a:xfrm>
          <a:prstGeom prst="rect">
            <a:avLst/>
          </a:prstGeom>
          <a:ln>
            <a:noFill/>
          </a:ln>
        </p:spPr>
      </p:pic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7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370</Words>
  <Application>Microsoft Office PowerPoint</Application>
  <PresentationFormat>Widescreen</PresentationFormat>
  <Paragraphs>42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Introduction to R language Data Types and Basic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 language Data Types and Basic Operation</dc:title>
  <dc:creator>Mihaela</dc:creator>
  <cp:lastModifiedBy>Mihaela Sardiu</cp:lastModifiedBy>
  <cp:revision>12</cp:revision>
  <dcterms:created xsi:type="dcterms:W3CDTF">2021-08-15T19:59:53Z</dcterms:created>
  <dcterms:modified xsi:type="dcterms:W3CDTF">2022-05-25T13:42:39Z</dcterms:modified>
</cp:coreProperties>
</file>